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75A4B7-AF8C-48B6-9358-C26FA9091FD1}" v="2" dt="2023-06-15T03:09:36.34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 Thomas" userId="3298c43c3dad923c" providerId="LiveId" clId="{2575A4B7-AF8C-48B6-9358-C26FA9091FD1}"/>
    <pc:docChg chg="modSld modMainMaster">
      <pc:chgData name="Jane Thomas" userId="3298c43c3dad923c" providerId="LiveId" clId="{2575A4B7-AF8C-48B6-9358-C26FA9091FD1}" dt="2023-06-15T03:09:36.348" v="1"/>
      <pc:docMkLst>
        <pc:docMk/>
      </pc:docMkLst>
      <pc:sldChg chg="modTransition">
        <pc:chgData name="Jane Thomas" userId="3298c43c3dad923c" providerId="LiveId" clId="{2575A4B7-AF8C-48B6-9358-C26FA9091FD1}" dt="2023-06-15T03:09:36.348" v="1"/>
        <pc:sldMkLst>
          <pc:docMk/>
          <pc:sldMk cId="0" sldId="256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0" sldId="257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2919073139" sldId="258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130381554" sldId="259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3871257366" sldId="260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610422792" sldId="261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3677876464" sldId="262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3455800672" sldId="263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1543342332" sldId="264"/>
        </pc:sldMkLst>
      </pc:sldChg>
      <pc:sldChg chg="modTransition">
        <pc:chgData name="Jane Thomas" userId="3298c43c3dad923c" providerId="LiveId" clId="{2575A4B7-AF8C-48B6-9358-C26FA9091FD1}" dt="2023-06-15T03:09:36.348" v="1"/>
        <pc:sldMkLst>
          <pc:docMk/>
          <pc:sldMk cId="1282159686" sldId="265"/>
        </pc:sldMkLst>
      </pc:sldChg>
      <pc:sldMasterChg chg="modTransition modSldLayout">
        <pc:chgData name="Jane Thomas" userId="3298c43c3dad923c" providerId="LiveId" clId="{2575A4B7-AF8C-48B6-9358-C26FA9091FD1}" dt="2023-06-15T03:09:36.348" v="1"/>
        <pc:sldMasterMkLst>
          <pc:docMk/>
          <pc:sldMasterMk cId="0" sldId="2147483648"/>
        </pc:sldMasterMkLst>
        <pc:sldLayoutChg chg="modTransition">
          <pc:chgData name="Jane Thomas" userId="3298c43c3dad923c" providerId="LiveId" clId="{2575A4B7-AF8C-48B6-9358-C26FA9091FD1}" dt="2023-06-15T03:09:36.348" v="1"/>
          <pc:sldLayoutMkLst>
            <pc:docMk/>
            <pc:sldMasterMk cId="0" sldId="2147483648"/>
            <pc:sldLayoutMk cId="0" sldId="2147483649"/>
          </pc:sldLayoutMkLst>
        </pc:sldLayoutChg>
        <pc:sldLayoutChg chg="modTransition">
          <pc:chgData name="Jane Thomas" userId="3298c43c3dad923c" providerId="LiveId" clId="{2575A4B7-AF8C-48B6-9358-C26FA9091FD1}" dt="2023-06-15T03:09:36.348" v="1"/>
          <pc:sldLayoutMkLst>
            <pc:docMk/>
            <pc:sldMasterMk cId="0" sldId="2147483648"/>
            <pc:sldLayoutMk cId="0" sldId="2147483650"/>
          </pc:sldLayoutMkLst>
        </pc:sldLayoutChg>
        <pc:sldLayoutChg chg="modTransition">
          <pc:chgData name="Jane Thomas" userId="3298c43c3dad923c" providerId="LiveId" clId="{2575A4B7-AF8C-48B6-9358-C26FA9091FD1}" dt="2023-06-15T03:09:36.348" v="1"/>
          <pc:sldLayoutMkLst>
            <pc:docMk/>
            <pc:sldMasterMk cId="0" sldId="2147483648"/>
            <pc:sldLayoutMk cId="0" sldId="2147483651"/>
          </pc:sldLayoutMkLst>
        </pc:sldLayoutChg>
        <pc:sldLayoutChg chg="modTransition">
          <pc:chgData name="Jane Thomas" userId="3298c43c3dad923c" providerId="LiveId" clId="{2575A4B7-AF8C-48B6-9358-C26FA9091FD1}" dt="2023-06-15T03:09:36.348" v="1"/>
          <pc:sldLayoutMkLst>
            <pc:docMk/>
            <pc:sldMasterMk cId="0" sldId="2147483648"/>
            <pc:sldLayoutMk cId="0" sldId="2147483652"/>
          </pc:sldLayoutMkLst>
        </pc:sldLayoutChg>
        <pc:sldLayoutChg chg="modTransition">
          <pc:chgData name="Jane Thomas" userId="3298c43c3dad923c" providerId="LiveId" clId="{2575A4B7-AF8C-48B6-9358-C26FA9091FD1}" dt="2023-06-15T03:09:36.348" v="1"/>
          <pc:sldLayoutMkLst>
            <pc:docMk/>
            <pc:sldMasterMk cId="0" sldId="2147483648"/>
            <pc:sldLayoutMk cId="0" sldId="2147483653"/>
          </pc:sldLayoutMkLst>
        </pc:sldLayoutChg>
        <pc:sldLayoutChg chg="modTransition">
          <pc:chgData name="Jane Thomas" userId="3298c43c3dad923c" providerId="LiveId" clId="{2575A4B7-AF8C-48B6-9358-C26FA9091FD1}" dt="2023-06-15T03:09:36.348" v="1"/>
          <pc:sldLayoutMkLst>
            <pc:docMk/>
            <pc:sldMasterMk cId="0" sldId="2147483648"/>
            <pc:sldLayoutMk cId="0" sldId="2147483654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21:55.873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4633 375,'-17'0,"1"-2,-1 0,0 0,1-2,-30-10,-75-39,12 3,43 29,-1 2,-1 3,-1 3,-110-7,-282 17,306 6,-42 0,-271-32,169-18,-201-24,-262 56,484 18,-323-3,497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3:02:10.427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0,'72'4,"0"2,74 18,-93-15,66 13,107 15,-199-34,0 0,0 1,-1 2,1 1,-2 1,43 18,-33-7,1-3,1 0,0-3,1-1,1-2,73 11,45-15,-84-4,104 15,416 58,97-68,-392-10,-107 5,228-5,-345-3,0-3,137-36,-140 29,1 3,133-6,148 20,-157 2,3282-1,-1759-4,-1639-1,113-21,41-2,401 22,-326 6,2123-2,-2080 27,-120-4,196-17,-316-6,-33 3,109 19,-17 0,-110-18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3:02:47.645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0 428,'497'0,"-438"-3,-1-4,0-2,107-31,-19 4,573-66,-595 89,465-44,-199 9,-180 4,-11 1,123 17,1 28,-136 1,699-2,-829 2,94 16,-15 0,-55-12,185 20,-101-9,249-4,-355-12,95 17,-14-1,507-5,-516-14,-113 1,1 2,-1 0,1 1,-1 0,0 2,-1 0,1 1,-1 1,22 11,-37-17,4 2,0 0,-1 1,1-1,-1 1,6 6,-10-10,0 1,-1 0,1-1,-1 1,1 0,-1 0,1 0,-1-1,1 1,-1 0,0 0,1 0,-1 0,0 0,0-1,0 1,0 0,0 0,0 0,0 0,0 0,0 0,0 0,0 0,-1-1,1 1,0 0,-1 0,1 0,0 0,-1-1,1 1,-1 0,1 0,-1-1,0 1,1 0,-1-1,0 1,1-1,-1 1,0-1,0 1,0-1,1 1,-1-1,-1 1,-7 3,0 0,0-1,0 0,0-1,-1 1,-12 0,-130 13,-210-5,281-10,-982-3,324-2,665 2,0-3,0-4,1-3,-75-22,48 12,-131-10,107 17,-83-4,-261 11,-55-3,-367-66,-48 56,631 24,-116-4,350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3:08:11.586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0,'5603'0,"-5550"0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3:24:41.147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1 583,'1142'0,"-1048"2,-1 3,0 5,-1 3,0 5,96 31,-62-17,188 23,7 0,-74 0,288 26,70-30,-379-29,65 4,74 1,73 2,-22-2,38 0,597-26,-480-3,900 2,-1449 0,0-1,24-4,-37 3,0 0,0 0,-1-1,1-1,-1 1,1-1,13-10,2-5,-1-1,-1-1,-1-1,-1-1,19-28,44-48,-17 34,-32 33,-1-2,30-40,-14 7,74-107,-119 166,1 0,-1 0,0-1,0 1,-1-1,-1 0,1-1,-1 1,-1 0,0 0,0-1,-1 1,0-1,-1 1,-1-11,0 12,0 0,-1 1,0-1,0 1,-1-1,0 1,0 0,0 0,-1 1,0-1,-1 1,1 0,-1 1,0-1,-1 1,1 0,-11-6,2 3,-1 1,0 1,0 0,0 0,-1 2,1 0,-32-2,-125 1,90 6,-28-9,-144-27,34 2,-529 14,478 22,-2154-4,2099 24,134-5,-713-4,576-16,-2132 2,2444 0,1 1,-1 0,1 2,0 0,-1 1,1 0,1 1,-1 2,1-1,0 2,0 0,-18 13,-7 6,2 1,1 2,-35 35,62-53,0 0,1 1,1-1,0 2,0 0,1 0,1 0,0 1,1 0,1 0,0 1,-4 31,3 27,4 1,14 147,-10-210,0-1,0 0,1 1,1-1,0-1,0 1,1 0,1-1,-1 0,2 0,-1-1,1 0,1 0,-1 0,2-1,17 14,6 1,2-2,1-1,56 23,-49-23,-3-2,0-1,1-2,1-1,0-2,50 7,174 28,72 9,311-45,-376-15,593 4,-793 0,-1-4,0-3,0-4,-1-2,0-3,98-37,-102 31,116-22,-31 10,-83 16,-25 8,0-2,42-19,-13-1,-24 9,1 1,1 3,0 3,72-15,-36 18,7 0,-1-4,132-41,-163 40,1 2,0 4,106-9,0 2,228-13,-351 29,0-1,-1-3,64-18,-10 2,14 4,200-8,117 28,-190 3,1174-4,-1048-28,17-1,-357 29,-1-1,37-6,-17-4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8T22:57:31.391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7193 321,'-2741'0,"2332"-28,3-1,56 30,309-3,0-3,0-1,1-2,-56-18,-36-8,21 10,32 6,-140-14,-280 28,261 7,183-3,-473-21,495 17,-288-44,233 34,-139-6,-87 19,211 2,23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24:30.730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0 375,'29'0,"99"0,165 21,-25 18,477 8,420-50,-712 4,-118-26,-106 3,-183 19,18 0,120-21,-91 2,134-24,293-42,-150 23,-296 55,-43 7,0-1,-1-1,1-2,-1-1,47-19,-40 12,1 1,0 3,1 1,0 2,55-5,1-1,12-1,140-2,109 18,-153 2,1502-3,-1650 3,0 2,77 17,-31-3,17 2,201 63,-135-36,-101-28,-41-7,0 2,54 27,-21-8,-28-13,-47-20,1-1,0 0,0 1,0-1,0 1,-1-1,1 1,0-1,0 1,-1 0,1-1,0 1,-1 0,1-1,-1 1,1 0,-1 0,1 0,-1-1,1 3,-2-3,1 1,-1 0,1-1,-1 1,0 0,1-1,-1 1,0-1,1 1,-1-1,0 1,0-1,0 0,1 1,-1-1,0 0,0 0,0 0,0 1,0-1,1 0,-3 0,-54 5,-1-2,-77-5,45-1,-1227-1,1260 4,-44-5,-99-17,-86-5,-497 26,367 3,-970-2,1321 4,-110 18,-33 4,32-25,-43 1,181 4,0 1,0 1,-48 19,6-3,39-13,-166 41,159-43,0-1,-69 0,-517-10,194-1,397 4,-7-1,-53-6,85 4,0-1,0-1,1-1,0 0,0-1,-26-14,-18-12,3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24:37.633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0,'4625'0,"-4527"2,129 19,-173-12,0 1,-1 4,90 34,-139-47,-1 0,1 1,-1-1,0 1,1 0,-1 0,0 0,0 0,0 1,-1-1,1 1,-1-1,1 1,3 6,-6-9,0 1,0-1,0 1,0 0,0-1,0 1,0 0,0-1,0 1,0 0,0-1,0 1,0-1,-1 1,1 0,0-1,0 1,-1-1,1 1,0-1,-1 1,1-1,-1 1,1-1,0 1,-1-1,0 1,-2 1,0 0,0-1,0 1,0-1,0 0,0 0,-1 0,-3 1,-51 6,0-3,-1-3,-58-4,41 0,-1306-4,-310-29,318 10,1283 26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39:05.077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3437 109,'0'-4,"0"1,-1-1,0 1,0 0,0-1,0 1,0 0,0-1,-1 1,0 0,0 0,0 0,0 0,0 1,0-1,-1 0,1 1,-1 0,0 0,1-1,-1 2,0-1,-1 0,1 1,0-1,-7-1,-8-3,-1 1,0 0,-32-2,40 5,-99-7,-178 8,142 4,-1681-1,996-3,775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39:07.724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2714 109,'0'-3,"0"0,0 1,-1-1,1 0,-1 0,0 0,0 0,0 0,0 1,0-1,-1 0,1 1,-1-1,1 1,-1 0,-4-5,1 3,0 0,0 1,0-1,0 1,0 0,-1 0,-10-3,-6 0,-1 1,1 0,-35-1,-417 0,270 9,-901-3,1009 5,-104 17,-37 3,100-13,73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39:10.573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3128 110,'0'-3,"0"1,0-1,-1 1,1-1,-1 1,0 0,0-1,0 1,0 0,0-1,0 1,0 0,-1 0,1 0,-1 0,0 0,1 0,-1 1,0-1,0 1,0-1,0 1,-4-2,-3-2,0 1,-1 1,1-1,-16-2,-42-7,-1 3,-80-1,-147 8,225 4,-1901 3,1602-4,325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39:13.395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4114 57,'-38'-1,"-72"-14,5 0,-409-11,-8 28,190 1,-172 29,381-21,61-7,1 3,0 3,-78 21,44 2,42-13,0-3,-1-2,-93 13,-7-22,-26 3,-387 35,531-46,-1-2,-42-9,59 9,-47-8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40:58.362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1 173,'5'4,"0"-1,0 1,0-1,1 0,0-1,-1 1,1-1,0 0,0-1,0 1,0-1,10 0,-4 1,88 10,180-1,-208-11,1714 1,-831-3,15245 2,-15648 26,-110-1,338-22,-408-5,-299 6,120 23,-119-15,29 4,240 27,-258-33,0 2,0 5,128 43,-112-28,101 29,-163-51,2-3,-1-1,50 1,57-10,-82 1,1 2,68 8,-78 1,62 8,149 2,1042-19,-543-2,-753 3,-2-1,1 0,-1-1,0 0,17-3,-26 3,1 0,-1 1,0-1,0 0,1 0,-1-1,0 1,0 0,0-1,0 1,0-1,-1 1,1-1,0 0,-1 0,1 0,-1 0,0 0,1 0,-1 0,0 0,-1-1,1 1,0 0,0-5,0 0,0 0,-1 1,-1-1,1 1,-1-1,0 1,0-1,-4-11,-26-54,4 9,14 23,-1-2,-29-64,36 92,-1 1,0 0,-1 0,-1 1,0 0,0 1,-1 0,-17-13,13 14,0 0,-1 1,0 1,0 1,-1 0,0 1,0 1,0 0,-1 1,-32-2,-12 3,-112 9,74-1,-832 1,518-9,-1536 3,1885 4,-107 18,7 0,-371-14,317-11,-2180 3,2359 2,0 3,0 1,0 2,-66 21,50-12,-68 11,12-18,-1-4,-116-9,61 0,129 3,-75-1,-206 24,41 12,111-15,-213 32,-45 2,292-37,-209-2,280-13,-109 19,5 1,-353-15,332-9,128 4,0 2,-73 16,-117 36,-28 5,201-50,-104 1,-81-15,92 0,-1209 3,1319-3,-104-18,-13-2,-213-35,133 13,189 36,-249-45,249 37,-1 3,-122-8,142 18,1-1,-86-22,-92-42,136 39,-1 3,-99-14,-25 11,-269-4,-1643 37,2088 0,0 2,0 1,1 3,0 0,-51 22,28-11,10-3,11-3,-1-2,-1-1,1-2,-50 4,-497-8,303-9,-238 4,464 3,-106 18,-5 2,-445-14,392-12,-405 2,583 4,1 1,-65 15,55-8,-65 4,-224-12,214-5,83 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6-04T22:41:03.656"/>
    </inkml:context>
    <inkml:brush xml:id="br0">
      <inkml:brushProperty name="width" value="0.5" units="cm"/>
      <inkml:brushProperty name="height" value="1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56,'8'0,"0"-2,-1 1,1-1,-1 0,1-1,9-4,25-7,6 4,0 3,61-1,102 8,-108 2,1796 0,-1784 3,220 39,-240-24,50 6,275-14,-375-12,-29 0,1 1,-1 1,1 0,-1 1,0 1,0 1,-1 0,30 14,172 61,-176-68,0-3,1-1,65 3,132 14,6-1,-122-24,-74-2,1 2,84 13,-12 6,190 7,125-26,-196-3,1634 3,-1815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ern"/>
          <p:cNvSpPr/>
          <p:nvPr/>
        </p:nvSpPr>
        <p:spPr>
          <a:xfrm>
            <a:off x="4229698" y="4034155"/>
            <a:ext cx="2815752" cy="2796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7" h="21564" extrusionOk="0">
                <a:moveTo>
                  <a:pt x="19886" y="0"/>
                </a:moveTo>
                <a:cubicBezTo>
                  <a:pt x="19949" y="7"/>
                  <a:pt x="20051" y="73"/>
                  <a:pt x="20053" y="147"/>
                </a:cubicBezTo>
                <a:cubicBezTo>
                  <a:pt x="20062" y="622"/>
                  <a:pt x="19891" y="1146"/>
                  <a:pt x="19751" y="1596"/>
                </a:cubicBezTo>
                <a:cubicBezTo>
                  <a:pt x="19670" y="1857"/>
                  <a:pt x="19568" y="2074"/>
                  <a:pt x="19457" y="2248"/>
                </a:cubicBezTo>
                <a:cubicBezTo>
                  <a:pt x="19642" y="2153"/>
                  <a:pt x="19956" y="2027"/>
                  <a:pt x="20423" y="2005"/>
                </a:cubicBezTo>
                <a:cubicBezTo>
                  <a:pt x="20649" y="1995"/>
                  <a:pt x="20874" y="1857"/>
                  <a:pt x="20873" y="1855"/>
                </a:cubicBezTo>
                <a:cubicBezTo>
                  <a:pt x="20872" y="1860"/>
                  <a:pt x="20866" y="2591"/>
                  <a:pt x="20049" y="2706"/>
                </a:cubicBezTo>
                <a:cubicBezTo>
                  <a:pt x="19561" y="2779"/>
                  <a:pt x="19379" y="2764"/>
                  <a:pt x="19302" y="2740"/>
                </a:cubicBezTo>
                <a:cubicBezTo>
                  <a:pt x="19236" y="2948"/>
                  <a:pt x="19161" y="3150"/>
                  <a:pt x="19084" y="3350"/>
                </a:cubicBezTo>
                <a:cubicBezTo>
                  <a:pt x="19141" y="3342"/>
                  <a:pt x="19190" y="3333"/>
                  <a:pt x="19340" y="3333"/>
                </a:cubicBezTo>
                <a:cubicBezTo>
                  <a:pt x="19597" y="3334"/>
                  <a:pt x="19933" y="3363"/>
                  <a:pt x="20252" y="3481"/>
                </a:cubicBezTo>
                <a:cubicBezTo>
                  <a:pt x="20591" y="3607"/>
                  <a:pt x="21017" y="3467"/>
                  <a:pt x="21017" y="3466"/>
                </a:cubicBezTo>
                <a:cubicBezTo>
                  <a:pt x="21016" y="3472"/>
                  <a:pt x="20969" y="4259"/>
                  <a:pt x="19924" y="3994"/>
                </a:cubicBezTo>
                <a:cubicBezTo>
                  <a:pt x="19216" y="3824"/>
                  <a:pt x="19014" y="3732"/>
                  <a:pt x="18950" y="3687"/>
                </a:cubicBezTo>
                <a:cubicBezTo>
                  <a:pt x="18870" y="3873"/>
                  <a:pt x="18786" y="4057"/>
                  <a:pt x="18697" y="4236"/>
                </a:cubicBezTo>
                <a:cubicBezTo>
                  <a:pt x="18974" y="4260"/>
                  <a:pt x="19481" y="4332"/>
                  <a:pt x="19979" y="4582"/>
                </a:cubicBezTo>
                <a:cubicBezTo>
                  <a:pt x="20533" y="4859"/>
                  <a:pt x="20756" y="4876"/>
                  <a:pt x="20756" y="4875"/>
                </a:cubicBezTo>
                <a:cubicBezTo>
                  <a:pt x="20756" y="4881"/>
                  <a:pt x="20633" y="5482"/>
                  <a:pt x="19521" y="5010"/>
                </a:cubicBezTo>
                <a:cubicBezTo>
                  <a:pt x="18857" y="4737"/>
                  <a:pt x="18625" y="4611"/>
                  <a:pt x="18532" y="4546"/>
                </a:cubicBezTo>
                <a:cubicBezTo>
                  <a:pt x="18434" y="4730"/>
                  <a:pt x="18333" y="4913"/>
                  <a:pt x="18226" y="5091"/>
                </a:cubicBezTo>
                <a:cubicBezTo>
                  <a:pt x="18597" y="5158"/>
                  <a:pt x="19326" y="5330"/>
                  <a:pt x="19713" y="5675"/>
                </a:cubicBezTo>
                <a:cubicBezTo>
                  <a:pt x="20252" y="6143"/>
                  <a:pt x="20474" y="6050"/>
                  <a:pt x="20473" y="6049"/>
                </a:cubicBezTo>
                <a:cubicBezTo>
                  <a:pt x="20475" y="6057"/>
                  <a:pt x="20358" y="6687"/>
                  <a:pt x="19105" y="6026"/>
                </a:cubicBezTo>
                <a:cubicBezTo>
                  <a:pt x="18415" y="5670"/>
                  <a:pt x="18142" y="5499"/>
                  <a:pt x="18023" y="5411"/>
                </a:cubicBezTo>
                <a:cubicBezTo>
                  <a:pt x="17910" y="5586"/>
                  <a:pt x="17791" y="5757"/>
                  <a:pt x="17669" y="5926"/>
                </a:cubicBezTo>
                <a:cubicBezTo>
                  <a:pt x="18091" y="6040"/>
                  <a:pt x="18938" y="6311"/>
                  <a:pt x="19356" y="6720"/>
                </a:cubicBezTo>
                <a:cubicBezTo>
                  <a:pt x="19930" y="7267"/>
                  <a:pt x="20208" y="7204"/>
                  <a:pt x="20207" y="7203"/>
                </a:cubicBezTo>
                <a:cubicBezTo>
                  <a:pt x="20210" y="7211"/>
                  <a:pt x="19980" y="7826"/>
                  <a:pt x="18597" y="6998"/>
                </a:cubicBezTo>
                <a:cubicBezTo>
                  <a:pt x="17887" y="6579"/>
                  <a:pt x="17574" y="6365"/>
                  <a:pt x="17431" y="6253"/>
                </a:cubicBezTo>
                <a:cubicBezTo>
                  <a:pt x="17295" y="6432"/>
                  <a:pt x="17154" y="6608"/>
                  <a:pt x="17009" y="6780"/>
                </a:cubicBezTo>
                <a:cubicBezTo>
                  <a:pt x="17440" y="6918"/>
                  <a:pt x="18416" y="7273"/>
                  <a:pt x="18881" y="7759"/>
                </a:cubicBezTo>
                <a:cubicBezTo>
                  <a:pt x="19485" y="8374"/>
                  <a:pt x="19817" y="8339"/>
                  <a:pt x="19816" y="8339"/>
                </a:cubicBezTo>
                <a:cubicBezTo>
                  <a:pt x="19819" y="8347"/>
                  <a:pt x="19472" y="8944"/>
                  <a:pt x="17968" y="7972"/>
                </a:cubicBezTo>
                <a:cubicBezTo>
                  <a:pt x="17221" y="7495"/>
                  <a:pt x="16877" y="7245"/>
                  <a:pt x="16718" y="7112"/>
                </a:cubicBezTo>
                <a:cubicBezTo>
                  <a:pt x="16574" y="7275"/>
                  <a:pt x="16428" y="7436"/>
                  <a:pt x="16278" y="7594"/>
                </a:cubicBezTo>
                <a:cubicBezTo>
                  <a:pt x="16680" y="7720"/>
                  <a:pt x="17520" y="8046"/>
                  <a:pt x="18322" y="8752"/>
                </a:cubicBezTo>
                <a:cubicBezTo>
                  <a:pt x="19012" y="9360"/>
                  <a:pt x="19337" y="9415"/>
                  <a:pt x="19336" y="9416"/>
                </a:cubicBezTo>
                <a:cubicBezTo>
                  <a:pt x="19339" y="9423"/>
                  <a:pt x="18875" y="10002"/>
                  <a:pt x="17255" y="8907"/>
                </a:cubicBezTo>
                <a:cubicBezTo>
                  <a:pt x="16467" y="8378"/>
                  <a:pt x="16105" y="8103"/>
                  <a:pt x="15934" y="7953"/>
                </a:cubicBezTo>
                <a:cubicBezTo>
                  <a:pt x="15785" y="8103"/>
                  <a:pt x="15632" y="8251"/>
                  <a:pt x="15479" y="8398"/>
                </a:cubicBezTo>
                <a:cubicBezTo>
                  <a:pt x="15904" y="8563"/>
                  <a:pt x="16794" y="8965"/>
                  <a:pt x="17705" y="9687"/>
                </a:cubicBezTo>
                <a:cubicBezTo>
                  <a:pt x="18466" y="10290"/>
                  <a:pt x="18799" y="10421"/>
                  <a:pt x="18798" y="10422"/>
                </a:cubicBezTo>
                <a:cubicBezTo>
                  <a:pt x="18801" y="10428"/>
                  <a:pt x="18221" y="10993"/>
                  <a:pt x="16492" y="9793"/>
                </a:cubicBezTo>
                <a:cubicBezTo>
                  <a:pt x="15654" y="9215"/>
                  <a:pt x="15274" y="8915"/>
                  <a:pt x="15092" y="8752"/>
                </a:cubicBezTo>
                <a:cubicBezTo>
                  <a:pt x="14904" y="8925"/>
                  <a:pt x="14715" y="9098"/>
                  <a:pt x="14523" y="9267"/>
                </a:cubicBezTo>
                <a:cubicBezTo>
                  <a:pt x="15011" y="9451"/>
                  <a:pt x="16065" y="9909"/>
                  <a:pt x="16924" y="10674"/>
                </a:cubicBezTo>
                <a:cubicBezTo>
                  <a:pt x="17683" y="11351"/>
                  <a:pt x="18092" y="11463"/>
                  <a:pt x="18092" y="11465"/>
                </a:cubicBezTo>
                <a:cubicBezTo>
                  <a:pt x="18094" y="11470"/>
                  <a:pt x="17403" y="12021"/>
                  <a:pt x="15563" y="10743"/>
                </a:cubicBezTo>
                <a:cubicBezTo>
                  <a:pt x="14673" y="10125"/>
                  <a:pt x="14284" y="9815"/>
                  <a:pt x="14095" y="9643"/>
                </a:cubicBezTo>
                <a:cubicBezTo>
                  <a:pt x="13903" y="9809"/>
                  <a:pt x="13708" y="9973"/>
                  <a:pt x="13513" y="10137"/>
                </a:cubicBezTo>
                <a:cubicBezTo>
                  <a:pt x="13983" y="10327"/>
                  <a:pt x="15076" y="10837"/>
                  <a:pt x="16159" y="11763"/>
                </a:cubicBezTo>
                <a:cubicBezTo>
                  <a:pt x="16984" y="12469"/>
                  <a:pt x="17422" y="12650"/>
                  <a:pt x="17421" y="12652"/>
                </a:cubicBezTo>
                <a:cubicBezTo>
                  <a:pt x="17423" y="12655"/>
                  <a:pt x="16573" y="13201"/>
                  <a:pt x="14601" y="11776"/>
                </a:cubicBezTo>
                <a:cubicBezTo>
                  <a:pt x="13643" y="11079"/>
                  <a:pt x="13228" y="10729"/>
                  <a:pt x="13035" y="10540"/>
                </a:cubicBezTo>
                <a:cubicBezTo>
                  <a:pt x="12788" y="10744"/>
                  <a:pt x="12542" y="10948"/>
                  <a:pt x="12295" y="11153"/>
                </a:cubicBezTo>
                <a:cubicBezTo>
                  <a:pt x="12823" y="11323"/>
                  <a:pt x="14059" y="11808"/>
                  <a:pt x="15236" y="12819"/>
                </a:cubicBezTo>
                <a:cubicBezTo>
                  <a:pt x="16110" y="13570"/>
                  <a:pt x="16629" y="13721"/>
                  <a:pt x="16629" y="13724"/>
                </a:cubicBezTo>
                <a:cubicBezTo>
                  <a:pt x="16628" y="13725"/>
                  <a:pt x="15701" y="14304"/>
                  <a:pt x="13524" y="12868"/>
                </a:cubicBezTo>
                <a:cubicBezTo>
                  <a:pt x="12430" y="12141"/>
                  <a:pt x="11971" y="11782"/>
                  <a:pt x="11766" y="11593"/>
                </a:cubicBezTo>
                <a:cubicBezTo>
                  <a:pt x="11520" y="11798"/>
                  <a:pt x="11278" y="12005"/>
                  <a:pt x="11035" y="12213"/>
                </a:cubicBezTo>
                <a:cubicBezTo>
                  <a:pt x="11591" y="12340"/>
                  <a:pt x="12821" y="12746"/>
                  <a:pt x="14263" y="13889"/>
                </a:cubicBezTo>
                <a:cubicBezTo>
                  <a:pt x="15218" y="14646"/>
                  <a:pt x="15791" y="14790"/>
                  <a:pt x="15790" y="14794"/>
                </a:cubicBezTo>
                <a:cubicBezTo>
                  <a:pt x="15786" y="14793"/>
                  <a:pt x="14806" y="15420"/>
                  <a:pt x="12423" y="14002"/>
                </a:cubicBezTo>
                <a:cubicBezTo>
                  <a:pt x="11191" y="13261"/>
                  <a:pt x="10685" y="12898"/>
                  <a:pt x="10466" y="12710"/>
                </a:cubicBezTo>
                <a:cubicBezTo>
                  <a:pt x="10191" y="12953"/>
                  <a:pt x="9918" y="13199"/>
                  <a:pt x="9654" y="13449"/>
                </a:cubicBezTo>
                <a:cubicBezTo>
                  <a:pt x="10259" y="13591"/>
                  <a:pt x="11737" y="14037"/>
                  <a:pt x="13203" y="15035"/>
                </a:cubicBezTo>
                <a:cubicBezTo>
                  <a:pt x="14265" y="15758"/>
                  <a:pt x="14863" y="15908"/>
                  <a:pt x="14862" y="15913"/>
                </a:cubicBezTo>
                <a:cubicBezTo>
                  <a:pt x="14854" y="15909"/>
                  <a:pt x="13858" y="16607"/>
                  <a:pt x="11270" y="15249"/>
                </a:cubicBezTo>
                <a:cubicBezTo>
                  <a:pt x="9870" y="14505"/>
                  <a:pt x="9336" y="14156"/>
                  <a:pt x="9112" y="13977"/>
                </a:cubicBezTo>
                <a:cubicBezTo>
                  <a:pt x="8832" y="14260"/>
                  <a:pt x="8562" y="14549"/>
                  <a:pt x="8301" y="14846"/>
                </a:cubicBezTo>
                <a:cubicBezTo>
                  <a:pt x="8845" y="14906"/>
                  <a:pt x="10366" y="15200"/>
                  <a:pt x="12164" y="16316"/>
                </a:cubicBezTo>
                <a:cubicBezTo>
                  <a:pt x="13316" y="17031"/>
                  <a:pt x="13950" y="17139"/>
                  <a:pt x="13950" y="17145"/>
                </a:cubicBezTo>
                <a:cubicBezTo>
                  <a:pt x="13937" y="17138"/>
                  <a:pt x="12969" y="17936"/>
                  <a:pt x="10189" y="16683"/>
                </a:cubicBezTo>
                <a:cubicBezTo>
                  <a:pt x="8625" y="15965"/>
                  <a:pt x="8032" y="15619"/>
                  <a:pt x="7801" y="15448"/>
                </a:cubicBezTo>
                <a:cubicBezTo>
                  <a:pt x="7539" y="15777"/>
                  <a:pt x="7289" y="16115"/>
                  <a:pt x="7060" y="16467"/>
                </a:cubicBezTo>
                <a:cubicBezTo>
                  <a:pt x="7548" y="16482"/>
                  <a:pt x="9241" y="16686"/>
                  <a:pt x="11203" y="17749"/>
                </a:cubicBezTo>
                <a:cubicBezTo>
                  <a:pt x="12461" y="18431"/>
                  <a:pt x="13106" y="18453"/>
                  <a:pt x="13107" y="18460"/>
                </a:cubicBezTo>
                <a:cubicBezTo>
                  <a:pt x="13088" y="18449"/>
                  <a:pt x="12205" y="19391"/>
                  <a:pt x="9254" y="18300"/>
                </a:cubicBezTo>
                <a:cubicBezTo>
                  <a:pt x="7492" y="17631"/>
                  <a:pt x="6872" y="17307"/>
                  <a:pt x="6651" y="17150"/>
                </a:cubicBezTo>
                <a:cubicBezTo>
                  <a:pt x="6435" y="17535"/>
                  <a:pt x="6239" y="17934"/>
                  <a:pt x="6070" y="18351"/>
                </a:cubicBezTo>
                <a:cubicBezTo>
                  <a:pt x="6175" y="18337"/>
                  <a:pt x="6329" y="18326"/>
                  <a:pt x="6536" y="18331"/>
                </a:cubicBezTo>
                <a:cubicBezTo>
                  <a:pt x="7246" y="18347"/>
                  <a:pt x="8547" y="18540"/>
                  <a:pt x="10414" y="19358"/>
                </a:cubicBezTo>
                <a:cubicBezTo>
                  <a:pt x="11792" y="19963"/>
                  <a:pt x="12411" y="19917"/>
                  <a:pt x="12414" y="19926"/>
                </a:cubicBezTo>
                <a:cubicBezTo>
                  <a:pt x="12387" y="19910"/>
                  <a:pt x="11857" y="20991"/>
                  <a:pt x="8753" y="20225"/>
                </a:cubicBezTo>
                <a:cubicBezTo>
                  <a:pt x="6812" y="19745"/>
                  <a:pt x="6025" y="19291"/>
                  <a:pt x="5788" y="19131"/>
                </a:cubicBezTo>
                <a:cubicBezTo>
                  <a:pt x="5551" y="19883"/>
                  <a:pt x="5391" y="20689"/>
                  <a:pt x="5326" y="21562"/>
                </a:cubicBezTo>
                <a:cubicBezTo>
                  <a:pt x="5326" y="21562"/>
                  <a:pt x="4993" y="21598"/>
                  <a:pt x="4835" y="21323"/>
                </a:cubicBezTo>
                <a:cubicBezTo>
                  <a:pt x="4906" y="20471"/>
                  <a:pt x="5066" y="19686"/>
                  <a:pt x="5292" y="18949"/>
                </a:cubicBezTo>
                <a:cubicBezTo>
                  <a:pt x="4927" y="18857"/>
                  <a:pt x="4164" y="18648"/>
                  <a:pt x="2625" y="18012"/>
                </a:cubicBezTo>
                <a:cubicBezTo>
                  <a:pt x="-583" y="16688"/>
                  <a:pt x="32" y="15166"/>
                  <a:pt x="74" y="15200"/>
                </a:cubicBezTo>
                <a:cubicBezTo>
                  <a:pt x="72" y="15206"/>
                  <a:pt x="398" y="15776"/>
                  <a:pt x="1941" y="16187"/>
                </a:cubicBezTo>
                <a:cubicBezTo>
                  <a:pt x="3945" y="16722"/>
                  <a:pt x="5095" y="17643"/>
                  <a:pt x="5587" y="18103"/>
                </a:cubicBezTo>
                <a:cubicBezTo>
                  <a:pt x="5755" y="17686"/>
                  <a:pt x="5949" y="17287"/>
                  <a:pt x="6160" y="16902"/>
                </a:cubicBezTo>
                <a:cubicBezTo>
                  <a:pt x="5746" y="16788"/>
                  <a:pt x="4817" y="16516"/>
                  <a:pt x="3564" y="15928"/>
                </a:cubicBezTo>
                <a:cubicBezTo>
                  <a:pt x="667" y="14568"/>
                  <a:pt x="1469" y="13070"/>
                  <a:pt x="1498" y="13094"/>
                </a:cubicBezTo>
                <a:cubicBezTo>
                  <a:pt x="1496" y="13099"/>
                  <a:pt x="1655" y="13789"/>
                  <a:pt x="3165" y="14275"/>
                </a:cubicBezTo>
                <a:cubicBezTo>
                  <a:pt x="5083" y="14892"/>
                  <a:pt x="6133" y="15764"/>
                  <a:pt x="6579" y="16196"/>
                </a:cubicBezTo>
                <a:cubicBezTo>
                  <a:pt x="6811" y="15834"/>
                  <a:pt x="7061" y="15487"/>
                  <a:pt x="7326" y="15150"/>
                </a:cubicBezTo>
                <a:cubicBezTo>
                  <a:pt x="6940" y="14998"/>
                  <a:pt x="6065" y="14646"/>
                  <a:pt x="4940" y="14041"/>
                </a:cubicBezTo>
                <a:cubicBezTo>
                  <a:pt x="2384" y="12666"/>
                  <a:pt x="3147" y="11334"/>
                  <a:pt x="3158" y="11355"/>
                </a:cubicBezTo>
                <a:cubicBezTo>
                  <a:pt x="3443" y="11876"/>
                  <a:pt x="3722" y="11834"/>
                  <a:pt x="5114" y="12556"/>
                </a:cubicBezTo>
                <a:cubicBezTo>
                  <a:pt x="6550" y="13302"/>
                  <a:pt x="7421" y="14153"/>
                  <a:pt x="7806" y="14567"/>
                </a:cubicBezTo>
                <a:cubicBezTo>
                  <a:pt x="8072" y="14259"/>
                  <a:pt x="8348" y="13958"/>
                  <a:pt x="8636" y="13667"/>
                </a:cubicBezTo>
                <a:cubicBezTo>
                  <a:pt x="8304" y="13520"/>
                  <a:pt x="7617" y="13201"/>
                  <a:pt x="6383" y="12447"/>
                </a:cubicBezTo>
                <a:cubicBezTo>
                  <a:pt x="4286" y="11165"/>
                  <a:pt x="4911" y="9898"/>
                  <a:pt x="4922" y="9908"/>
                </a:cubicBezTo>
                <a:cubicBezTo>
                  <a:pt x="4920" y="9912"/>
                  <a:pt x="5056" y="10322"/>
                  <a:pt x="6393" y="10959"/>
                </a:cubicBezTo>
                <a:cubicBezTo>
                  <a:pt x="7875" y="11665"/>
                  <a:pt x="8795" y="12706"/>
                  <a:pt x="9158" y="13155"/>
                </a:cubicBezTo>
                <a:cubicBezTo>
                  <a:pt x="9423" y="12903"/>
                  <a:pt x="9699" y="12659"/>
                  <a:pt x="9975" y="12415"/>
                </a:cubicBezTo>
                <a:cubicBezTo>
                  <a:pt x="9665" y="12268"/>
                  <a:pt x="9111" y="11963"/>
                  <a:pt x="8009" y="11252"/>
                </a:cubicBezTo>
                <a:cubicBezTo>
                  <a:pt x="5684" y="9766"/>
                  <a:pt x="6702" y="8666"/>
                  <a:pt x="6706" y="8671"/>
                </a:cubicBezTo>
                <a:cubicBezTo>
                  <a:pt x="6705" y="8674"/>
                  <a:pt x="6976" y="9266"/>
                  <a:pt x="8163" y="10012"/>
                </a:cubicBezTo>
                <a:cubicBezTo>
                  <a:pt x="9252" y="10697"/>
                  <a:pt x="10130" y="11559"/>
                  <a:pt x="10510" y="11946"/>
                </a:cubicBezTo>
                <a:cubicBezTo>
                  <a:pt x="10771" y="11723"/>
                  <a:pt x="11035" y="11502"/>
                  <a:pt x="11301" y="11283"/>
                </a:cubicBezTo>
                <a:cubicBezTo>
                  <a:pt x="11015" y="11129"/>
                  <a:pt x="10513" y="10818"/>
                  <a:pt x="9533" y="10122"/>
                </a:cubicBezTo>
                <a:cubicBezTo>
                  <a:pt x="7418" y="8630"/>
                  <a:pt x="8381" y="7648"/>
                  <a:pt x="8381" y="7650"/>
                </a:cubicBezTo>
                <a:cubicBezTo>
                  <a:pt x="8381" y="7653"/>
                  <a:pt x="8561" y="8116"/>
                  <a:pt x="9659" y="8823"/>
                </a:cubicBezTo>
                <a:cubicBezTo>
                  <a:pt x="10621" y="9442"/>
                  <a:pt x="11469" y="10417"/>
                  <a:pt x="11828" y="10846"/>
                </a:cubicBezTo>
                <a:cubicBezTo>
                  <a:pt x="12084" y="10637"/>
                  <a:pt x="12337" y="10425"/>
                  <a:pt x="12593" y="10216"/>
                </a:cubicBezTo>
                <a:cubicBezTo>
                  <a:pt x="12330" y="10058"/>
                  <a:pt x="11881" y="9752"/>
                  <a:pt x="11024" y="9087"/>
                </a:cubicBezTo>
                <a:cubicBezTo>
                  <a:pt x="9114" y="7615"/>
                  <a:pt x="9989" y="6724"/>
                  <a:pt x="9986" y="6723"/>
                </a:cubicBezTo>
                <a:cubicBezTo>
                  <a:pt x="9986" y="6726"/>
                  <a:pt x="10179" y="7307"/>
                  <a:pt x="11185" y="7967"/>
                </a:cubicBezTo>
                <a:cubicBezTo>
                  <a:pt x="12193" y="8627"/>
                  <a:pt x="12816" y="9401"/>
                  <a:pt x="13102" y="9798"/>
                </a:cubicBezTo>
                <a:cubicBezTo>
                  <a:pt x="13296" y="9639"/>
                  <a:pt x="13493" y="9481"/>
                  <a:pt x="13684" y="9320"/>
                </a:cubicBezTo>
                <a:cubicBezTo>
                  <a:pt x="13460" y="9167"/>
                  <a:pt x="13078" y="8872"/>
                  <a:pt x="12352" y="8231"/>
                </a:cubicBezTo>
                <a:cubicBezTo>
                  <a:pt x="10738" y="6806"/>
                  <a:pt x="11488" y="5877"/>
                  <a:pt x="11484" y="5877"/>
                </a:cubicBezTo>
                <a:cubicBezTo>
                  <a:pt x="11484" y="5879"/>
                  <a:pt x="11650" y="6324"/>
                  <a:pt x="12476" y="7008"/>
                </a:cubicBezTo>
                <a:cubicBezTo>
                  <a:pt x="13183" y="7595"/>
                  <a:pt x="13794" y="8530"/>
                  <a:pt x="14102" y="8964"/>
                </a:cubicBezTo>
                <a:cubicBezTo>
                  <a:pt x="14306" y="8789"/>
                  <a:pt x="14505" y="8612"/>
                  <a:pt x="14704" y="8433"/>
                </a:cubicBezTo>
                <a:cubicBezTo>
                  <a:pt x="14455" y="8311"/>
                  <a:pt x="14041" y="8051"/>
                  <a:pt x="13410" y="7321"/>
                </a:cubicBezTo>
                <a:cubicBezTo>
                  <a:pt x="12073" y="5775"/>
                  <a:pt x="12765" y="5101"/>
                  <a:pt x="12759" y="5102"/>
                </a:cubicBezTo>
                <a:cubicBezTo>
                  <a:pt x="12760" y="5104"/>
                  <a:pt x="12861" y="5518"/>
                  <a:pt x="13572" y="6211"/>
                </a:cubicBezTo>
                <a:cubicBezTo>
                  <a:pt x="14222" y="6844"/>
                  <a:pt x="14851" y="7763"/>
                  <a:pt x="15081" y="8098"/>
                </a:cubicBezTo>
                <a:cubicBezTo>
                  <a:pt x="15245" y="7946"/>
                  <a:pt x="15407" y="7792"/>
                  <a:pt x="15567" y="7636"/>
                </a:cubicBezTo>
                <a:cubicBezTo>
                  <a:pt x="15344" y="7479"/>
                  <a:pt x="14972" y="7167"/>
                  <a:pt x="14435" y="6506"/>
                </a:cubicBezTo>
                <a:cubicBezTo>
                  <a:pt x="13221" y="5013"/>
                  <a:pt x="13895" y="4348"/>
                  <a:pt x="13890" y="4349"/>
                </a:cubicBezTo>
                <a:cubicBezTo>
                  <a:pt x="13890" y="4351"/>
                  <a:pt x="14012" y="4779"/>
                  <a:pt x="14648" y="5446"/>
                </a:cubicBezTo>
                <a:cubicBezTo>
                  <a:pt x="15237" y="6063"/>
                  <a:pt x="15724" y="6932"/>
                  <a:pt x="15917" y="7284"/>
                </a:cubicBezTo>
                <a:cubicBezTo>
                  <a:pt x="16093" y="7105"/>
                  <a:pt x="16265" y="6922"/>
                  <a:pt x="16433" y="6737"/>
                </a:cubicBezTo>
                <a:cubicBezTo>
                  <a:pt x="16246" y="6584"/>
                  <a:pt x="15737" y="6162"/>
                  <a:pt x="15373" y="5643"/>
                </a:cubicBezTo>
                <a:cubicBezTo>
                  <a:pt x="14341" y="4175"/>
                  <a:pt x="14857" y="3644"/>
                  <a:pt x="14852" y="3647"/>
                </a:cubicBezTo>
                <a:cubicBezTo>
                  <a:pt x="14853" y="3648"/>
                  <a:pt x="14897" y="4110"/>
                  <a:pt x="15508" y="4713"/>
                </a:cubicBezTo>
                <a:cubicBezTo>
                  <a:pt x="16028" y="5238"/>
                  <a:pt x="16522" y="6146"/>
                  <a:pt x="16687" y="6454"/>
                </a:cubicBezTo>
                <a:cubicBezTo>
                  <a:pt x="16836" y="6282"/>
                  <a:pt x="16981" y="6107"/>
                  <a:pt x="17121" y="5930"/>
                </a:cubicBezTo>
                <a:cubicBezTo>
                  <a:pt x="16947" y="5821"/>
                  <a:pt x="16604" y="5558"/>
                  <a:pt x="16108" y="4883"/>
                </a:cubicBezTo>
                <a:cubicBezTo>
                  <a:pt x="15117" y="3533"/>
                  <a:pt x="15592" y="3048"/>
                  <a:pt x="15590" y="3052"/>
                </a:cubicBezTo>
                <a:cubicBezTo>
                  <a:pt x="15590" y="3052"/>
                  <a:pt x="15616" y="3441"/>
                  <a:pt x="16182" y="3973"/>
                </a:cubicBezTo>
                <a:cubicBezTo>
                  <a:pt x="16680" y="4450"/>
                  <a:pt x="17195" y="5379"/>
                  <a:pt x="17338" y="5641"/>
                </a:cubicBezTo>
                <a:cubicBezTo>
                  <a:pt x="17464" y="5473"/>
                  <a:pt x="17587" y="5303"/>
                  <a:pt x="17705" y="5129"/>
                </a:cubicBezTo>
                <a:cubicBezTo>
                  <a:pt x="17542" y="5036"/>
                  <a:pt x="17218" y="4809"/>
                  <a:pt x="16741" y="4226"/>
                </a:cubicBezTo>
                <a:cubicBezTo>
                  <a:pt x="15783" y="3055"/>
                  <a:pt x="16229" y="2499"/>
                  <a:pt x="16227" y="2504"/>
                </a:cubicBezTo>
                <a:cubicBezTo>
                  <a:pt x="16228" y="2504"/>
                  <a:pt x="16253" y="2853"/>
                  <a:pt x="16787" y="3323"/>
                </a:cubicBezTo>
                <a:cubicBezTo>
                  <a:pt x="17251" y="3735"/>
                  <a:pt x="17744" y="4567"/>
                  <a:pt x="17898" y="4834"/>
                </a:cubicBezTo>
                <a:cubicBezTo>
                  <a:pt x="18009" y="4660"/>
                  <a:pt x="18114" y="4481"/>
                  <a:pt x="18216" y="4300"/>
                </a:cubicBezTo>
                <a:cubicBezTo>
                  <a:pt x="18069" y="4249"/>
                  <a:pt x="17812" y="4064"/>
                  <a:pt x="17366" y="3475"/>
                </a:cubicBezTo>
                <a:cubicBezTo>
                  <a:pt x="16540" y="2376"/>
                  <a:pt x="16949" y="1894"/>
                  <a:pt x="16950" y="1899"/>
                </a:cubicBezTo>
                <a:cubicBezTo>
                  <a:pt x="16950" y="1899"/>
                  <a:pt x="16972" y="2249"/>
                  <a:pt x="17459" y="2669"/>
                </a:cubicBezTo>
                <a:cubicBezTo>
                  <a:pt x="17866" y="3020"/>
                  <a:pt x="18264" y="3662"/>
                  <a:pt x="18421" y="3928"/>
                </a:cubicBezTo>
                <a:cubicBezTo>
                  <a:pt x="18510" y="3757"/>
                  <a:pt x="18594" y="3583"/>
                  <a:pt x="18674" y="3406"/>
                </a:cubicBezTo>
                <a:cubicBezTo>
                  <a:pt x="18547" y="3326"/>
                  <a:pt x="18341" y="3142"/>
                  <a:pt x="17996" y="2689"/>
                </a:cubicBezTo>
                <a:cubicBezTo>
                  <a:pt x="17285" y="1758"/>
                  <a:pt x="17728" y="1328"/>
                  <a:pt x="17731" y="1333"/>
                </a:cubicBezTo>
                <a:cubicBezTo>
                  <a:pt x="17732" y="1333"/>
                  <a:pt x="17719" y="1600"/>
                  <a:pt x="18115" y="2010"/>
                </a:cubicBezTo>
                <a:cubicBezTo>
                  <a:pt x="18397" y="2299"/>
                  <a:pt x="18659" y="2735"/>
                  <a:pt x="18829" y="3035"/>
                </a:cubicBezTo>
                <a:cubicBezTo>
                  <a:pt x="18893" y="2876"/>
                  <a:pt x="18958" y="2718"/>
                  <a:pt x="19015" y="2555"/>
                </a:cubicBezTo>
                <a:cubicBezTo>
                  <a:pt x="18919" y="2477"/>
                  <a:pt x="18775" y="2328"/>
                  <a:pt x="18491" y="1904"/>
                </a:cubicBezTo>
                <a:cubicBezTo>
                  <a:pt x="17910" y="1035"/>
                  <a:pt x="18402" y="749"/>
                  <a:pt x="18407" y="754"/>
                </a:cubicBezTo>
                <a:cubicBezTo>
                  <a:pt x="18407" y="753"/>
                  <a:pt x="18347" y="868"/>
                  <a:pt x="18658" y="1230"/>
                </a:cubicBezTo>
                <a:cubicBezTo>
                  <a:pt x="18870" y="1468"/>
                  <a:pt x="19045" y="1819"/>
                  <a:pt x="19164" y="2080"/>
                </a:cubicBezTo>
                <a:cubicBezTo>
                  <a:pt x="19176" y="2038"/>
                  <a:pt x="19189" y="1997"/>
                  <a:pt x="19201" y="1955"/>
                </a:cubicBezTo>
                <a:cubicBezTo>
                  <a:pt x="19257" y="1674"/>
                  <a:pt x="19325" y="1386"/>
                  <a:pt x="19415" y="1090"/>
                </a:cubicBezTo>
                <a:cubicBezTo>
                  <a:pt x="19554" y="632"/>
                  <a:pt x="19700" y="256"/>
                  <a:pt x="19842" y="16"/>
                </a:cubicBezTo>
                <a:cubicBezTo>
                  <a:pt x="19849" y="3"/>
                  <a:pt x="19865" y="-2"/>
                  <a:pt x="19886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" name="Title Text"/>
          <p:cNvSpPr/>
          <p:nvPr/>
        </p:nvSpPr>
        <p:spPr>
          <a:xfrm>
            <a:off x="-13855" y="0"/>
            <a:ext cx="24411710" cy="1785938"/>
          </a:xfrm>
          <a:prstGeom prst="rect">
            <a:avLst/>
          </a:prstGeom>
          <a:solidFill>
            <a:srgbClr val="0091C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r">
              <a:defRPr sz="2900" b="0">
                <a:solidFill>
                  <a:srgbClr val="0091C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Title Text"/>
          <p:cNvSpPr/>
          <p:nvPr/>
        </p:nvSpPr>
        <p:spPr>
          <a:xfrm>
            <a:off x="-13855" y="13523582"/>
            <a:ext cx="24411710" cy="191252"/>
          </a:xfrm>
          <a:prstGeom prst="rect">
            <a:avLst/>
          </a:prstGeom>
          <a:solidFill>
            <a:srgbClr val="0091C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 fontScale="25000" lnSpcReduction="20000"/>
          </a:bodyPr>
          <a:lstStyle>
            <a:lvl1pPr algn="r" defTabSz="328612">
              <a:defRPr sz="1200" b="0">
                <a:solidFill>
                  <a:srgbClr val="0091C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pic>
        <p:nvPicPr>
          <p:cNvPr id="18" name="eSchool Logo White.png" descr="eSchool Logo 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66" y="61829"/>
            <a:ext cx="5688031" cy="1662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logo_white.ai" descr="logo_white.ai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2749" y="284562"/>
            <a:ext cx="2710448" cy="121681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/>
          <p:nvPr/>
        </p:nvSpPr>
        <p:spPr>
          <a:xfrm>
            <a:off x="-13855" y="0"/>
            <a:ext cx="24411710" cy="1785938"/>
          </a:xfrm>
          <a:prstGeom prst="rect">
            <a:avLst/>
          </a:prstGeom>
          <a:solidFill>
            <a:srgbClr val="0091C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r">
              <a:defRPr sz="2900" b="0">
                <a:solidFill>
                  <a:srgbClr val="0091C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387453" y="205382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4375546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" name="logo_white.ai" descr="logo_white.ai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42750" y="284562"/>
            <a:ext cx="2710448" cy="121681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le Text"/>
          <p:cNvSpPr/>
          <p:nvPr/>
        </p:nvSpPr>
        <p:spPr>
          <a:xfrm>
            <a:off x="-13855" y="13523582"/>
            <a:ext cx="24411710" cy="191252"/>
          </a:xfrm>
          <a:prstGeom prst="rect">
            <a:avLst/>
          </a:prstGeom>
          <a:solidFill>
            <a:srgbClr val="0091C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normAutofit fontScale="25000" lnSpcReduction="20000"/>
          </a:bodyPr>
          <a:lstStyle>
            <a:lvl1pPr algn="r" defTabSz="328612">
              <a:defRPr sz="1200" b="0">
                <a:solidFill>
                  <a:srgbClr val="0091CE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pic>
        <p:nvPicPr>
          <p:cNvPr id="7" name="eSchool Logo White.png" descr="eSchool Logo Whit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" y="61829"/>
            <a:ext cx="5688031" cy="1662279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A3DA"/>
          </a:solidFill>
          <a:uFillTx/>
          <a:latin typeface="Avenir Book"/>
          <a:ea typeface="Avenir Book"/>
          <a:cs typeface="Avenir Book"/>
          <a:sym typeface="Avenir Book"/>
        </a:defRPr>
      </a:lvl9pPr>
    </p:titleStyle>
    <p:bodyStyle>
      <a:lvl1pPr marL="611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10556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1500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19446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2389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28336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3278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37226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4167187" marR="0" indent="-611187" algn="l" defTabSz="821531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bodyStyle>
    <p:other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customXml" Target="../ink/ink14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customXml" Target="../ink/ink1.xml"/><Relationship Id="rId7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6.JP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8.JPG"/><Relationship Id="rId7" Type="http://schemas.openxmlformats.org/officeDocument/2006/relationships/image" Target="../media/image1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5.xml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customXml" Target="../ink/ink7.xml"/><Relationship Id="rId4" Type="http://schemas.openxmlformats.org/officeDocument/2006/relationships/customXml" Target="../ink/ink4.xml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customXml" Target="../ink/ink9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customXml" Target="../ink/ink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Auckland_Boy's_Grammar_School.jpg" descr="Auckland_Boy's_Grammar_Scho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7949" y="2186087"/>
            <a:ext cx="14637306" cy="10977979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Thinking Gal.png" descr="Thinking G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4599258" y="-2856905"/>
            <a:ext cx="4974831" cy="7571185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Quote Bubble"/>
          <p:cNvSpPr/>
          <p:nvPr/>
        </p:nvSpPr>
        <p:spPr>
          <a:xfrm>
            <a:off x="24871655" y="-271414"/>
            <a:ext cx="5545678" cy="3234148"/>
          </a:xfrm>
          <a:prstGeom prst="wedgeEllipseCallout">
            <a:avLst>
              <a:gd name="adj1" fmla="val -49255"/>
              <a:gd name="adj2" fmla="val 70439"/>
            </a:avLst>
          </a:prstGeom>
          <a:solidFill>
            <a:srgbClr val="E8EEFC"/>
          </a:solidFill>
          <a:ln w="12700">
            <a:solidFill>
              <a:srgbClr val="000000"/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2" name="Welcome to Subject…"/>
          <p:cNvSpPr txBox="1"/>
          <p:nvPr/>
        </p:nvSpPr>
        <p:spPr>
          <a:xfrm>
            <a:off x="1903972" y="4746845"/>
            <a:ext cx="20576055" cy="4222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Welcome to </a:t>
            </a:r>
            <a:r>
              <a:rPr lang="en-US" dirty="0"/>
              <a:t>End of Month Financial Reconciliations </a:t>
            </a:r>
            <a:endParaRPr dirty="0"/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dirty="0"/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with</a:t>
            </a:r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dirty="0"/>
          </a:p>
          <a:p>
            <a:pPr>
              <a:defRPr sz="5300" b="0">
                <a:solidFill>
                  <a:srgbClr val="D29D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US" dirty="0"/>
              <a:t>Theresa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rectangle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6B4A2E24-3914-EE23-F0F9-703495DD8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121" y="2352704"/>
            <a:ext cx="4845579" cy="1590646"/>
          </a:xfrm>
          <a:prstGeom prst="rect">
            <a:avLst/>
          </a:prstGeom>
        </p:spPr>
      </p:pic>
      <p:pic>
        <p:nvPicPr>
          <p:cNvPr id="5" name="Picture 4" descr="A screenshot of a spreadsheet&#10;&#10;Description automatically generated with medium confidence">
            <a:extLst>
              <a:ext uri="{FF2B5EF4-FFF2-40B4-BE49-F238E27FC236}">
                <a16:creationId xmlns:a16="http://schemas.microsoft.com/office/drawing/2014/main" id="{C7F07096-48DE-745E-0147-EC1AB4BAA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8111" y="1787631"/>
            <a:ext cx="5478780" cy="11370345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F4BC221E-7C42-9C3E-61B6-1931F81E33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121" y="4510262"/>
            <a:ext cx="3634740" cy="83574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3076E8-D667-4C61-EDEF-C01CD3B2555A}"/>
              </a:ext>
            </a:extLst>
          </p:cNvPr>
          <p:cNvSpPr txBox="1"/>
          <p:nvPr/>
        </p:nvSpPr>
        <p:spPr>
          <a:xfrm>
            <a:off x="6702531" y="2651760"/>
            <a:ext cx="7848600" cy="11291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Top of page shows there are 94 students with a homestay balance</a:t>
            </a: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9717ED-158C-DA1A-8D06-5B2780801383}"/>
              </a:ext>
            </a:extLst>
          </p:cNvPr>
          <p:cNvSpPr txBox="1"/>
          <p:nvPr/>
        </p:nvSpPr>
        <p:spPr>
          <a:xfrm>
            <a:off x="5349240" y="6293423"/>
            <a:ext cx="6233160" cy="11291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View a Homestay Balance List Under List Tab </a:t>
            </a: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071504B-8614-982A-6848-2630515CEC75}"/>
                  </a:ext>
                </a:extLst>
              </p14:cNvPr>
              <p14:cNvContentPartPr/>
              <p14:nvPr/>
            </p14:nvContentPartPr>
            <p14:xfrm>
              <a:off x="1467750" y="8666520"/>
              <a:ext cx="2589480" cy="1155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071504B-8614-982A-6848-2630515CEC7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78110" y="8486880"/>
                <a:ext cx="2769120" cy="47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2159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3782BDB-A932-8516-060F-4DF5B524B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38" y="1687846"/>
            <a:ext cx="21557346" cy="518837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3449D90-862C-0EBB-EB74-29A2DA76CF47}"/>
                  </a:ext>
                </a:extLst>
              </p14:cNvPr>
              <p14:cNvContentPartPr/>
              <p14:nvPr/>
            </p14:nvContentPartPr>
            <p14:xfrm>
              <a:off x="18328307" y="2111188"/>
              <a:ext cx="1668240" cy="135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3449D90-862C-0EBB-EB74-29A2DA76CF4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238307" y="1931188"/>
                <a:ext cx="1847880" cy="495000"/>
              </a:xfrm>
              <a:prstGeom prst="rect">
                <a:avLst/>
              </a:prstGeom>
            </p:spPr>
          </p:pic>
        </mc:Fallback>
      </mc:AlternateContent>
      <p:pic>
        <p:nvPicPr>
          <p:cNvPr id="14" name="Picture 13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AF122BAF-73FE-86EB-A2BE-520CFEBDBC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131" y="5829300"/>
            <a:ext cx="10062881" cy="728769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68466336-209F-F471-69B8-E708726278C5}"/>
                  </a:ext>
                </a:extLst>
              </p14:cNvPr>
              <p14:cNvContentPartPr/>
              <p14:nvPr/>
            </p14:nvContentPartPr>
            <p14:xfrm>
              <a:off x="4387453" y="9838589"/>
              <a:ext cx="3533040" cy="1933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68466336-209F-F471-69B8-E708726278C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97453" y="9658949"/>
                <a:ext cx="3712680" cy="55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1A0E5628-7458-3AC4-F6AB-F033456C7569}"/>
                  </a:ext>
                </a:extLst>
              </p14:cNvPr>
              <p14:cNvContentPartPr/>
              <p14:nvPr/>
            </p14:nvContentPartPr>
            <p14:xfrm>
              <a:off x="6421133" y="7346149"/>
              <a:ext cx="1909727" cy="67161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1A0E5628-7458-3AC4-F6AB-F033456C756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331119" y="7165609"/>
                <a:ext cx="2089394" cy="427881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C10BD4EF-6131-685A-358E-3D77D2E6FDA6}"/>
              </a:ext>
            </a:extLst>
          </p:cNvPr>
          <p:cNvSpPr txBox="1"/>
          <p:nvPr/>
        </p:nvSpPr>
        <p:spPr>
          <a:xfrm>
            <a:off x="14250257" y="7851549"/>
            <a:ext cx="6619462" cy="16215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457200" marR="0" indent="-45720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List Menu from front screen</a:t>
            </a:r>
          </a:p>
          <a:p>
            <a:pPr marL="457200" marR="0" indent="-45720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Finance</a:t>
            </a:r>
          </a:p>
          <a:p>
            <a:pPr marL="457200" marR="0" indent="-45720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Student Cashflow Summary</a:t>
            </a: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screenshot, software, multimedia software&#10;&#10;Description automatically generated">
            <a:extLst>
              <a:ext uri="{FF2B5EF4-FFF2-40B4-BE49-F238E27FC236}">
                <a16:creationId xmlns:a16="http://schemas.microsoft.com/office/drawing/2014/main" id="{552D371F-1F70-2FC7-AD29-2B2693FE6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33824"/>
            <a:ext cx="12725400" cy="89049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096A28-6585-5D81-1D8B-F17D1E420458}"/>
              </a:ext>
            </a:extLst>
          </p:cNvPr>
          <p:cNvSpPr txBox="1"/>
          <p:nvPr/>
        </p:nvSpPr>
        <p:spPr>
          <a:xfrm>
            <a:off x="838200" y="2453419"/>
            <a:ext cx="5200650" cy="6367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Enter Category &amp; Year</a:t>
            </a: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492213-6A81-2FC2-14C4-313E19AA105C}"/>
              </a:ext>
            </a:extLst>
          </p:cNvPr>
          <p:cNvSpPr txBox="1"/>
          <p:nvPr/>
        </p:nvSpPr>
        <p:spPr>
          <a:xfrm>
            <a:off x="14973300" y="2453419"/>
            <a:ext cx="8305800" cy="11291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You also have the option </a:t>
            </a:r>
            <a:r>
              <a:rPr lang="en-US" dirty="0"/>
              <a:t>to </a:t>
            </a: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enter </a:t>
            </a:r>
          </a:p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a range of dates</a:t>
            </a: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460E752-8C43-595F-FB33-886DC9ED2E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1985" y="3988558"/>
            <a:ext cx="9025307" cy="565074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0BA76BE1-A49E-AA17-8DEE-73D74ED0C23F}"/>
                  </a:ext>
                </a:extLst>
              </p14:cNvPr>
              <p14:cNvContentPartPr/>
              <p14:nvPr/>
            </p14:nvContentPartPr>
            <p14:xfrm>
              <a:off x="5582340" y="9180240"/>
              <a:ext cx="1237680" cy="396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0BA76BE1-A49E-AA17-8DEE-73D74ED0C23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92700" y="9000240"/>
                <a:ext cx="1417320" cy="39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8DFA250-38F2-5B54-7F2A-621BCD607C15}"/>
                  </a:ext>
                </a:extLst>
              </p14:cNvPr>
              <p14:cNvContentPartPr/>
              <p14:nvPr/>
            </p14:nvContentPartPr>
            <p14:xfrm>
              <a:off x="11138220" y="9485160"/>
              <a:ext cx="977400" cy="396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8DFA250-38F2-5B54-7F2A-621BCD607C1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48220" y="9305520"/>
                <a:ext cx="1157040" cy="39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172CE97-2292-ADB6-D502-C26B8325CD27}"/>
                  </a:ext>
                </a:extLst>
              </p14:cNvPr>
              <p14:cNvContentPartPr/>
              <p14:nvPr/>
            </p14:nvContentPartPr>
            <p14:xfrm>
              <a:off x="16970580" y="7351080"/>
              <a:ext cx="1126080" cy="399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172CE97-2292-ADB6-D502-C26B8325CD2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880940" y="7171080"/>
                <a:ext cx="1305720" cy="39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BCAA7F6-CC9D-DE92-2BF3-322B99F2F214}"/>
                  </a:ext>
                </a:extLst>
              </p14:cNvPr>
              <p14:cNvContentPartPr/>
              <p14:nvPr/>
            </p14:nvContentPartPr>
            <p14:xfrm>
              <a:off x="17092620" y="7770480"/>
              <a:ext cx="1481400" cy="982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BBCAA7F6-CC9D-DE92-2BF3-322B99F2F214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7002980" y="7590480"/>
                <a:ext cx="1661040" cy="457920"/>
              </a:xfrm>
              <a:prstGeom prst="rect">
                <a:avLst/>
              </a:prstGeom>
            </p:spPr>
          </p:pic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15AAF75-D9B5-41B5-58A0-15FBE92BA2EB}"/>
              </a:ext>
            </a:extLst>
          </p:cNvPr>
          <p:cNvCxnSpPr>
            <a:cxnSpLocks/>
          </p:cNvCxnSpPr>
          <p:nvPr/>
        </p:nvCxnSpPr>
        <p:spPr>
          <a:xfrm>
            <a:off x="17735550" y="7868760"/>
            <a:ext cx="1066110" cy="3104040"/>
          </a:xfrm>
          <a:prstGeom prst="straightConnector1">
            <a:avLst/>
          </a:prstGeom>
          <a:noFill/>
          <a:ln w="762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9D28964-4FA0-06EA-92E6-BAA088BA29D2}"/>
              </a:ext>
            </a:extLst>
          </p:cNvPr>
          <p:cNvSpPr txBox="1"/>
          <p:nvPr/>
        </p:nvSpPr>
        <p:spPr>
          <a:xfrm>
            <a:off x="15059295" y="11142104"/>
            <a:ext cx="7029450" cy="12522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1/1/23…31/5/23</a:t>
            </a:r>
            <a:endParaRPr kumimoji="0" lang="en-NZ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919073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AC92DC9-47E3-E4FB-1627-82A746230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68" y="2098105"/>
            <a:ext cx="17134132" cy="10202117"/>
          </a:xfrm>
          <a:prstGeom prst="rect">
            <a:avLst/>
          </a:prstGeom>
        </p:spPr>
      </p:pic>
      <p:sp useBgFill="1">
        <p:nvSpPr>
          <p:cNvPr id="9" name="TextBox 8">
            <a:extLst>
              <a:ext uri="{FF2B5EF4-FFF2-40B4-BE49-F238E27FC236}">
                <a16:creationId xmlns:a16="http://schemas.microsoft.com/office/drawing/2014/main" id="{DB7C4612-1A9D-5CD8-BFE8-63972EF88E16}"/>
              </a:ext>
            </a:extLst>
          </p:cNvPr>
          <p:cNvSpPr txBox="1"/>
          <p:nvPr/>
        </p:nvSpPr>
        <p:spPr>
          <a:xfrm>
            <a:off x="14020800" y="2247900"/>
            <a:ext cx="2609850" cy="876300"/>
          </a:xfrm>
          <a:prstGeom prst="rect">
            <a:avLst/>
          </a:prstGeom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 useBgFill="1">
        <p:nvSpPr>
          <p:cNvPr id="10" name="TextBox 9">
            <a:extLst>
              <a:ext uri="{FF2B5EF4-FFF2-40B4-BE49-F238E27FC236}">
                <a16:creationId xmlns:a16="http://schemas.microsoft.com/office/drawing/2014/main" id="{C21BDB3A-9290-766C-8F00-E6EFEAB39360}"/>
              </a:ext>
            </a:extLst>
          </p:cNvPr>
          <p:cNvSpPr txBox="1"/>
          <p:nvPr/>
        </p:nvSpPr>
        <p:spPr>
          <a:xfrm>
            <a:off x="17316450" y="8201726"/>
            <a:ext cx="1752600" cy="1228024"/>
          </a:xfrm>
          <a:prstGeom prst="rect">
            <a:avLst/>
          </a:prstGeom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6CF436-D8A9-4B89-74EB-032BF8213B71}"/>
              </a:ext>
            </a:extLst>
          </p:cNvPr>
          <p:cNvSpPr txBox="1"/>
          <p:nvPr/>
        </p:nvSpPr>
        <p:spPr>
          <a:xfrm>
            <a:off x="14439900" y="2686050"/>
            <a:ext cx="3790950" cy="1228024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B1A604ED-56B6-E07F-FD2F-BFCD51628CCA}"/>
                  </a:ext>
                </a:extLst>
              </p14:cNvPr>
              <p14:cNvContentPartPr/>
              <p14:nvPr/>
            </p14:nvContentPartPr>
            <p14:xfrm>
              <a:off x="6381180" y="4813800"/>
              <a:ext cx="9525960" cy="23508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B1A604ED-56B6-E07F-FD2F-BFCD51628CC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91540" y="4634160"/>
                <a:ext cx="9705600" cy="59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C9D544C8-EDF4-D179-E32D-456F86F7B3BE}"/>
                  </a:ext>
                </a:extLst>
              </p14:cNvPr>
              <p14:cNvContentPartPr/>
              <p14:nvPr/>
            </p14:nvContentPartPr>
            <p14:xfrm>
              <a:off x="10496160" y="6456240"/>
              <a:ext cx="2947680" cy="13572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C9D544C8-EDF4-D179-E32D-456F86F7B3B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406160" y="6276240"/>
                <a:ext cx="3127320" cy="49536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EB4D03C-D3C9-1DA5-6044-C2F935B8ADFC}"/>
              </a:ext>
            </a:extLst>
          </p:cNvPr>
          <p:cNvSpPr txBox="1"/>
          <p:nvPr/>
        </p:nvSpPr>
        <p:spPr>
          <a:xfrm>
            <a:off x="18649950" y="4930397"/>
            <a:ext cx="4724400" cy="4083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electing Category/Cost Centre gives breakdown for Tuition paid for current year’s study and Tuition paid in advance for the next year’s study</a:t>
            </a: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30381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3EC9140F-CFCE-FE50-EF31-CA2E18095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01" y="3203713"/>
            <a:ext cx="17877356" cy="852696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D69BC3-AD03-69E5-A30C-3C0491E4C444}"/>
              </a:ext>
            </a:extLst>
          </p:cNvPr>
          <p:cNvSpPr txBox="1"/>
          <p:nvPr/>
        </p:nvSpPr>
        <p:spPr>
          <a:xfrm>
            <a:off x="19792950" y="3695700"/>
            <a:ext cx="2647950" cy="144780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56528C-AC70-86BE-2ACB-03B01DB72874}"/>
              </a:ext>
            </a:extLst>
          </p:cNvPr>
          <p:cNvSpPr txBox="1"/>
          <p:nvPr/>
        </p:nvSpPr>
        <p:spPr>
          <a:xfrm>
            <a:off x="3143250" y="10540144"/>
            <a:ext cx="16306800" cy="6367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Full breakdown of Tuition paid to the school for the range of dates chosen </a:t>
            </a: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71257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881822-EAF0-E06D-7DC7-75106763C88F}"/>
              </a:ext>
            </a:extLst>
          </p:cNvPr>
          <p:cNvSpPr txBox="1"/>
          <p:nvPr/>
        </p:nvSpPr>
        <p:spPr>
          <a:xfrm>
            <a:off x="3905250" y="2687230"/>
            <a:ext cx="16573500" cy="19909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SUGGESTION ON WHAT TO CHECK IF THE TOTALS DON’T BALANCE!!!!!</a:t>
            </a:r>
            <a:endParaRPr kumimoji="0" lang="en-NZ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Picture 7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D1211C57-00C8-41B4-3F27-B4371B698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707" y="5758815"/>
            <a:ext cx="22149486" cy="417957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23633AAC-2E34-FC35-BFB4-3AD1AE27AAAF}"/>
                  </a:ext>
                </a:extLst>
              </p14:cNvPr>
              <p14:cNvContentPartPr/>
              <p14:nvPr/>
            </p14:nvContentPartPr>
            <p14:xfrm>
              <a:off x="10724730" y="7714320"/>
              <a:ext cx="5690520" cy="1342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23633AAC-2E34-FC35-BFB4-3AD1AE27AAA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35090" y="7534320"/>
                <a:ext cx="5870160" cy="49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0422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3402CBDB-2A58-85D0-2018-94C5D9A21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280272"/>
            <a:ext cx="13449425" cy="97402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F2B8C1-E09B-897C-2C60-9A0C7B36A15E}"/>
              </a:ext>
            </a:extLst>
          </p:cNvPr>
          <p:cNvSpPr txBox="1"/>
          <p:nvPr/>
        </p:nvSpPr>
        <p:spPr>
          <a:xfrm>
            <a:off x="15944850" y="3719411"/>
            <a:ext cx="6591299" cy="19909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Choose </a:t>
            </a:r>
          </a:p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Student Cash Flow List from Finance Tab</a:t>
            </a:r>
            <a:endParaRPr kumimoji="0" lang="en-NZ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5B94D58-C444-01F5-6D49-75036E654FC9}"/>
                  </a:ext>
                </a:extLst>
              </p14:cNvPr>
              <p14:cNvContentPartPr/>
              <p14:nvPr/>
            </p14:nvContentPartPr>
            <p14:xfrm>
              <a:off x="5161860" y="7084320"/>
              <a:ext cx="2729880" cy="1544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5B94D58-C444-01F5-6D49-75036E654FC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71860" y="6904320"/>
                <a:ext cx="2909520" cy="51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7876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0D7326B-EB85-67E0-F8A1-EC0876EFF1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06" y="4004905"/>
            <a:ext cx="9991503" cy="6055896"/>
          </a:xfrm>
          <a:prstGeom prst="rect">
            <a:avLst/>
          </a:prstGeom>
        </p:spPr>
      </p:pic>
      <p:pic>
        <p:nvPicPr>
          <p:cNvPr id="5" name="Picture 4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1202C49E-33AD-A323-C17E-1F558BA267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3804" y="2398295"/>
            <a:ext cx="5985647" cy="99270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9B50B9-A43E-80FB-0C3B-A649A53B1447}"/>
              </a:ext>
            </a:extLst>
          </p:cNvPr>
          <p:cNvSpPr txBox="1"/>
          <p:nvPr/>
        </p:nvSpPr>
        <p:spPr>
          <a:xfrm>
            <a:off x="1504949" y="3245083"/>
            <a:ext cx="4305300" cy="759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Sort by Student</a:t>
            </a:r>
            <a:r>
              <a:rPr lang="en-US" sz="4000" dirty="0"/>
              <a:t> </a:t>
            </a:r>
            <a:endParaRPr kumimoji="0" lang="en-NZ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DB20C74B-5139-8472-42FB-C5D641513D3C}"/>
                  </a:ext>
                </a:extLst>
              </p14:cNvPr>
              <p14:cNvContentPartPr/>
              <p14:nvPr/>
            </p14:nvContentPartPr>
            <p14:xfrm>
              <a:off x="7518871" y="6086508"/>
              <a:ext cx="203652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DB20C74B-5139-8472-42FB-C5D641513D3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28871" y="5906508"/>
                <a:ext cx="2216160" cy="3600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2FB2791-04FB-23AD-4C45-53AF2DD5BDB6}"/>
              </a:ext>
            </a:extLst>
          </p:cNvPr>
          <p:cNvSpPr txBox="1"/>
          <p:nvPr/>
        </p:nvSpPr>
        <p:spPr>
          <a:xfrm>
            <a:off x="12192000" y="2921983"/>
            <a:ext cx="4001781" cy="3222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You will easily be able identify which student needs to be corrected</a:t>
            </a:r>
            <a:endParaRPr kumimoji="0" lang="en-NZ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455800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318234-E286-0658-E875-E8FF7CB3EAD8}"/>
              </a:ext>
            </a:extLst>
          </p:cNvPr>
          <p:cNvSpPr txBox="1"/>
          <p:nvPr/>
        </p:nvSpPr>
        <p:spPr>
          <a:xfrm>
            <a:off x="7591425" y="2231028"/>
            <a:ext cx="16135350" cy="759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Reconciliation of Homestay Balances</a:t>
            </a:r>
            <a:endParaRPr kumimoji="0" lang="en-NZ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74852A20-B8F1-71FD-9979-97D39EA3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699" y="4238710"/>
            <a:ext cx="19460911" cy="91287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BBC834-3D8F-1D86-22C0-76876A4C5C15}"/>
              </a:ext>
            </a:extLst>
          </p:cNvPr>
          <p:cNvSpPr txBox="1"/>
          <p:nvPr/>
        </p:nvSpPr>
        <p:spPr>
          <a:xfrm>
            <a:off x="657225" y="2201364"/>
            <a:ext cx="6934200" cy="16215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Ctrl F = Find</a:t>
            </a:r>
          </a:p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Homestay Funds Balance = &gt;0</a:t>
            </a:r>
          </a:p>
          <a:p>
            <a:pPr marL="0" marR="0" indent="0" algn="l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Enter</a:t>
            </a:r>
            <a:endParaRPr kumimoji="0" lang="en-NZ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52670D1-C566-A007-F7A4-866A3801484A}"/>
                  </a:ext>
                </a:extLst>
              </p14:cNvPr>
              <p14:cNvContentPartPr/>
              <p14:nvPr/>
            </p14:nvContentPartPr>
            <p14:xfrm>
              <a:off x="12991530" y="11265876"/>
              <a:ext cx="3793680" cy="4975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52670D1-C566-A007-F7A4-866A3801484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01890" y="11086236"/>
                <a:ext cx="3973320" cy="85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334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141</Words>
  <Application>Microsoft Office PowerPoint</Application>
  <PresentationFormat>Custom</PresentationFormat>
  <Paragraphs>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Avenir Book</vt:lpstr>
      <vt:lpstr>Avenir Heavy</vt:lpstr>
      <vt:lpstr>Helvetica Neue</vt:lpstr>
      <vt:lpstr>Helvetica Neue Light</vt:lpstr>
      <vt:lpstr>Helvetica Neue Medium</vt:lpstr>
      <vt:lpstr>Helvetica Neue Thin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McCrindle, Theresa</dc:creator>
  <cp:lastModifiedBy>Jane Thomas</cp:lastModifiedBy>
  <cp:revision>14</cp:revision>
  <dcterms:modified xsi:type="dcterms:W3CDTF">2023-06-15T03:09:44Z</dcterms:modified>
</cp:coreProperties>
</file>